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ush G" userId="b5d31dd5a950f045" providerId="LiveId" clId="{9E3CF13D-BAAF-4C8F-82C5-AB0B9013B791}"/>
    <pc:docChg chg="undo custSel delSld modSld">
      <pc:chgData name="Dhanush G" userId="b5d31dd5a950f045" providerId="LiveId" clId="{9E3CF13D-BAAF-4C8F-82C5-AB0B9013B791}" dt="2024-04-08T18:09:56.731" v="191" actId="2696"/>
      <pc:docMkLst>
        <pc:docMk/>
      </pc:docMkLst>
      <pc:sldChg chg="modSp mod">
        <pc:chgData name="Dhanush G" userId="b5d31dd5a950f045" providerId="LiveId" clId="{9E3CF13D-BAAF-4C8F-82C5-AB0B9013B791}" dt="2024-04-08T18:05:12.574" v="66" actId="20577"/>
        <pc:sldMkLst>
          <pc:docMk/>
          <pc:sldMk cId="0" sldId="292"/>
        </pc:sldMkLst>
        <pc:spChg chg="mod">
          <ac:chgData name="Dhanush G" userId="b5d31dd5a950f045" providerId="LiveId" clId="{9E3CF13D-BAAF-4C8F-82C5-AB0B9013B791}" dt="2024-04-08T18:04:49.817" v="23" actId="20577"/>
          <ac:spMkLst>
            <pc:docMk/>
            <pc:sldMk cId="0" sldId="292"/>
            <ac:spMk id="14" creationId="{43DEA4E5-E1F9-7C2B-5D82-B9EBDB357F79}"/>
          </ac:spMkLst>
        </pc:spChg>
        <pc:spChg chg="mod">
          <ac:chgData name="Dhanush G" userId="b5d31dd5a950f045" providerId="LiveId" clId="{9E3CF13D-BAAF-4C8F-82C5-AB0B9013B791}" dt="2024-04-08T18:05:12.574" v="66" actId="20577"/>
          <ac:spMkLst>
            <pc:docMk/>
            <pc:sldMk cId="0" sldId="292"/>
            <ac:spMk id="24" creationId="{C20BD188-F1AC-8947-CAF9-F4BF1056D5B6}"/>
          </ac:spMkLst>
        </pc:spChg>
      </pc:sldChg>
      <pc:sldChg chg="addSp modSp mod">
        <pc:chgData name="Dhanush G" userId="b5d31dd5a950f045" providerId="LiveId" clId="{9E3CF13D-BAAF-4C8F-82C5-AB0B9013B791}" dt="2024-04-08T18:05:54.197" v="70" actId="1076"/>
        <pc:sldMkLst>
          <pc:docMk/>
          <pc:sldMk cId="3042168897" sldId="352"/>
        </pc:sldMkLst>
        <pc:spChg chg="add mod">
          <ac:chgData name="Dhanush G" userId="b5d31dd5a950f045" providerId="LiveId" clId="{9E3CF13D-BAAF-4C8F-82C5-AB0B9013B791}" dt="2024-04-08T18:05:54.197" v="70" actId="1076"/>
          <ac:spMkLst>
            <pc:docMk/>
            <pc:sldMk cId="3042168897" sldId="352"/>
            <ac:spMk id="5" creationId="{7B932BCE-9236-ADF4-4ADA-FE967FA83760}"/>
          </ac:spMkLst>
        </pc:spChg>
      </pc:sldChg>
      <pc:sldChg chg="addSp modSp mod">
        <pc:chgData name="Dhanush G" userId="b5d31dd5a950f045" providerId="LiveId" clId="{9E3CF13D-BAAF-4C8F-82C5-AB0B9013B791}" dt="2024-04-08T18:06:53.259" v="81" actId="1076"/>
        <pc:sldMkLst>
          <pc:docMk/>
          <pc:sldMk cId="1284633762" sldId="1284"/>
        </pc:sldMkLst>
        <pc:spChg chg="add mod">
          <ac:chgData name="Dhanush G" userId="b5d31dd5a950f045" providerId="LiveId" clId="{9E3CF13D-BAAF-4C8F-82C5-AB0B9013B791}" dt="2024-04-08T18:06:42.838" v="79"/>
          <ac:spMkLst>
            <pc:docMk/>
            <pc:sldMk cId="1284633762" sldId="1284"/>
            <ac:spMk id="5" creationId="{73188470-075E-AE85-191B-96524C43CAEB}"/>
          </ac:spMkLst>
        </pc:spChg>
        <pc:spChg chg="add mod">
          <ac:chgData name="Dhanush G" userId="b5d31dd5a950f045" providerId="LiveId" clId="{9E3CF13D-BAAF-4C8F-82C5-AB0B9013B791}" dt="2024-04-08T18:06:53.259" v="81" actId="1076"/>
          <ac:spMkLst>
            <pc:docMk/>
            <pc:sldMk cId="1284633762" sldId="1284"/>
            <ac:spMk id="7" creationId="{2144CE69-866B-0DCB-1CB1-B3711E5D67BD}"/>
          </ac:spMkLst>
        </pc:spChg>
      </pc:sldChg>
      <pc:sldChg chg="del">
        <pc:chgData name="Dhanush G" userId="b5d31dd5a950f045" providerId="LiveId" clId="{9E3CF13D-BAAF-4C8F-82C5-AB0B9013B791}" dt="2024-04-08T18:06:59.980" v="82" actId="2696"/>
        <pc:sldMkLst>
          <pc:docMk/>
          <pc:sldMk cId="1053913588" sldId="1285"/>
        </pc:sldMkLst>
      </pc:sldChg>
      <pc:sldChg chg="addSp modSp mod">
        <pc:chgData name="Dhanush G" userId="b5d31dd5a950f045" providerId="LiveId" clId="{9E3CF13D-BAAF-4C8F-82C5-AB0B9013B791}" dt="2024-04-08T18:07:52.053" v="116" actId="14100"/>
        <pc:sldMkLst>
          <pc:docMk/>
          <pc:sldMk cId="2863725078" sldId="1287"/>
        </pc:sldMkLst>
        <pc:spChg chg="mod">
          <ac:chgData name="Dhanush G" userId="b5d31dd5a950f045" providerId="LiveId" clId="{9E3CF13D-BAAF-4C8F-82C5-AB0B9013B791}" dt="2024-04-08T18:07:45.739" v="114" actId="20577"/>
          <ac:spMkLst>
            <pc:docMk/>
            <pc:sldMk cId="2863725078" sldId="1287"/>
            <ac:spMk id="61" creationId="{00000000-0000-0000-0000-000000000000}"/>
          </ac:spMkLst>
        </pc:spChg>
        <pc:picChg chg="add mod">
          <ac:chgData name="Dhanush G" userId="b5d31dd5a950f045" providerId="LiveId" clId="{9E3CF13D-BAAF-4C8F-82C5-AB0B9013B791}" dt="2024-04-08T18:07:52.053" v="116" actId="14100"/>
          <ac:picMkLst>
            <pc:docMk/>
            <pc:sldMk cId="2863725078" sldId="1287"/>
            <ac:picMk id="4" creationId="{1D56D614-60FA-8CC5-3509-CA150822350D}"/>
          </ac:picMkLst>
        </pc:picChg>
      </pc:sldChg>
      <pc:sldChg chg="del">
        <pc:chgData name="Dhanush G" userId="b5d31dd5a950f045" providerId="LiveId" clId="{9E3CF13D-BAAF-4C8F-82C5-AB0B9013B791}" dt="2024-04-08T18:09:56.731" v="191" actId="2696"/>
        <pc:sldMkLst>
          <pc:docMk/>
          <pc:sldMk cId="2018878409" sldId="1288"/>
        </pc:sldMkLst>
      </pc:sldChg>
      <pc:sldChg chg="addSp modSp mod">
        <pc:chgData name="Dhanush G" userId="b5d31dd5a950f045" providerId="LiveId" clId="{9E3CF13D-BAAF-4C8F-82C5-AB0B9013B791}" dt="2024-04-08T18:08:06.744" v="118" actId="14100"/>
        <pc:sldMkLst>
          <pc:docMk/>
          <pc:sldMk cId="690875432" sldId="1292"/>
        </pc:sldMkLst>
        <pc:picChg chg="add mod">
          <ac:chgData name="Dhanush G" userId="b5d31dd5a950f045" providerId="LiveId" clId="{9E3CF13D-BAAF-4C8F-82C5-AB0B9013B791}" dt="2024-04-08T18:08:06.744" v="118" actId="14100"/>
          <ac:picMkLst>
            <pc:docMk/>
            <pc:sldMk cId="690875432" sldId="1292"/>
            <ac:picMk id="5" creationId="{7DF164B2-60EA-0D85-144A-85B679EB3C9F}"/>
          </ac:picMkLst>
        </pc:picChg>
      </pc:sldChg>
      <pc:sldChg chg="addSp modSp mod">
        <pc:chgData name="Dhanush G" userId="b5d31dd5a950f045" providerId="LiveId" clId="{9E3CF13D-BAAF-4C8F-82C5-AB0B9013B791}" dt="2024-04-08T18:08:29.528" v="140" actId="14100"/>
        <pc:sldMkLst>
          <pc:docMk/>
          <pc:sldMk cId="2120792210" sldId="1293"/>
        </pc:sldMkLst>
        <pc:spChg chg="mod">
          <ac:chgData name="Dhanush G" userId="b5d31dd5a950f045" providerId="LiveId" clId="{9E3CF13D-BAAF-4C8F-82C5-AB0B9013B791}" dt="2024-04-08T18:08:23.641" v="138" actId="20577"/>
          <ac:spMkLst>
            <pc:docMk/>
            <pc:sldMk cId="2120792210" sldId="1293"/>
            <ac:spMk id="2" creationId="{21CAF59C-CA47-321D-4366-F7B3EDADF895}"/>
          </ac:spMkLst>
        </pc:spChg>
        <pc:picChg chg="add mod">
          <ac:chgData name="Dhanush G" userId="b5d31dd5a950f045" providerId="LiveId" clId="{9E3CF13D-BAAF-4C8F-82C5-AB0B9013B791}" dt="2024-04-08T18:08:29.528" v="140" actId="14100"/>
          <ac:picMkLst>
            <pc:docMk/>
            <pc:sldMk cId="2120792210" sldId="1293"/>
            <ac:picMk id="4" creationId="{2B2779F6-8749-F270-60B0-60ECAEB1322E}"/>
          </ac:picMkLst>
        </pc:picChg>
      </pc:sldChg>
      <pc:sldChg chg="addSp modSp mod">
        <pc:chgData name="Dhanush G" userId="b5d31dd5a950f045" providerId="LiveId" clId="{9E3CF13D-BAAF-4C8F-82C5-AB0B9013B791}" dt="2024-04-08T18:08:53.416" v="158" actId="14100"/>
        <pc:sldMkLst>
          <pc:docMk/>
          <pc:sldMk cId="1072815047" sldId="1294"/>
        </pc:sldMkLst>
        <pc:spChg chg="mod">
          <ac:chgData name="Dhanush G" userId="b5d31dd5a950f045" providerId="LiveId" clId="{9E3CF13D-BAAF-4C8F-82C5-AB0B9013B791}" dt="2024-04-08T18:08:47.236" v="156" actId="20577"/>
          <ac:spMkLst>
            <pc:docMk/>
            <pc:sldMk cId="1072815047" sldId="1294"/>
            <ac:spMk id="2" creationId="{674B10D8-E098-FF8E-C5FA-FA8492007A31}"/>
          </ac:spMkLst>
        </pc:spChg>
        <pc:picChg chg="add mod">
          <ac:chgData name="Dhanush G" userId="b5d31dd5a950f045" providerId="LiveId" clId="{9E3CF13D-BAAF-4C8F-82C5-AB0B9013B791}" dt="2024-04-08T18:08:53.416" v="158" actId="14100"/>
          <ac:picMkLst>
            <pc:docMk/>
            <pc:sldMk cId="1072815047" sldId="1294"/>
            <ac:picMk id="4" creationId="{5C0AF43C-FB84-7BFC-573B-2BB867D8D379}"/>
          </ac:picMkLst>
        </pc:picChg>
      </pc:sldChg>
      <pc:sldChg chg="addSp modSp mod">
        <pc:chgData name="Dhanush G" userId="b5d31dd5a950f045" providerId="LiveId" clId="{9E3CF13D-BAAF-4C8F-82C5-AB0B9013B791}" dt="2024-04-08T18:09:37.159" v="188" actId="20577"/>
        <pc:sldMkLst>
          <pc:docMk/>
          <pc:sldMk cId="1213150109" sldId="1295"/>
        </pc:sldMkLst>
        <pc:spChg chg="mod">
          <ac:chgData name="Dhanush G" userId="b5d31dd5a950f045" providerId="LiveId" clId="{9E3CF13D-BAAF-4C8F-82C5-AB0B9013B791}" dt="2024-04-08T18:09:37.159" v="188" actId="20577"/>
          <ac:spMkLst>
            <pc:docMk/>
            <pc:sldMk cId="1213150109" sldId="1295"/>
            <ac:spMk id="2" creationId="{D63AD8D6-8C5D-C4E6-9FAF-14FAFF2C65A4}"/>
          </ac:spMkLst>
        </pc:spChg>
        <pc:picChg chg="add mod">
          <ac:chgData name="Dhanush G" userId="b5d31dd5a950f045" providerId="LiveId" clId="{9E3CF13D-BAAF-4C8F-82C5-AB0B9013B791}" dt="2024-04-08T18:09:27.505" v="186" actId="14100"/>
          <ac:picMkLst>
            <pc:docMk/>
            <pc:sldMk cId="1213150109" sldId="1295"/>
            <ac:picMk id="4" creationId="{0A9D510C-E509-C3A3-114F-7825AD4FC6CC}"/>
          </ac:picMkLst>
        </pc:picChg>
      </pc:sldChg>
      <pc:sldChg chg="del">
        <pc:chgData name="Dhanush G" userId="b5d31dd5a950f045" providerId="LiveId" clId="{9E3CF13D-BAAF-4C8F-82C5-AB0B9013B791}" dt="2024-04-08T18:09:49.664" v="189" actId="2696"/>
        <pc:sldMkLst>
          <pc:docMk/>
          <pc:sldMk cId="299461881" sldId="1296"/>
        </pc:sldMkLst>
      </pc:sldChg>
      <pc:sldChg chg="del">
        <pc:chgData name="Dhanush G" userId="b5d31dd5a950f045" providerId="LiveId" clId="{9E3CF13D-BAAF-4C8F-82C5-AB0B9013B791}" dt="2024-04-08T18:09:52.901" v="190" actId="2696"/>
        <pc:sldMkLst>
          <pc:docMk/>
          <pc:sldMk cId="1323128705" sldId="1297"/>
        </pc:sldMkLst>
      </pc:sldChg>
      <pc:sldChg chg="addSp modSp mod">
        <pc:chgData name="Dhanush G" userId="b5d31dd5a950f045" providerId="LiveId" clId="{9E3CF13D-BAAF-4C8F-82C5-AB0B9013B791}" dt="2024-04-08T18:06:14.919" v="74" actId="1076"/>
        <pc:sldMkLst>
          <pc:docMk/>
          <pc:sldMk cId="545688401" sldId="1300"/>
        </pc:sldMkLst>
        <pc:spChg chg="add mod">
          <ac:chgData name="Dhanush G" userId="b5d31dd5a950f045" providerId="LiveId" clId="{9E3CF13D-BAAF-4C8F-82C5-AB0B9013B791}" dt="2024-04-08T18:06:14.919" v="74" actId="1076"/>
          <ac:spMkLst>
            <pc:docMk/>
            <pc:sldMk cId="545688401" sldId="1300"/>
            <ac:spMk id="5" creationId="{7463DBA4-A929-88B1-07B2-321858EB2AEC}"/>
          </ac:spMkLst>
        </pc:spChg>
      </pc:sldChg>
      <pc:sldChg chg="del">
        <pc:chgData name="Dhanush G" userId="b5d31dd5a950f045" providerId="LiveId" clId="{9E3CF13D-BAAF-4C8F-82C5-AB0B9013B791}" dt="2024-04-08T18:07:03.411" v="83" actId="2696"/>
        <pc:sldMkLst>
          <pc:docMk/>
          <pc:sldMk cId="487481942" sldId="1303"/>
        </pc:sldMkLst>
      </pc:sldChg>
      <pc:sldChg chg="del">
        <pc:chgData name="Dhanush G" userId="b5d31dd5a950f045" providerId="LiveId" clId="{9E3CF13D-BAAF-4C8F-82C5-AB0B9013B791}" dt="2024-04-08T18:07:06.947" v="84" actId="2696"/>
        <pc:sldMkLst>
          <pc:docMk/>
          <pc:sldMk cId="3832645294" sldId="130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:RASIGA R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:au622021104091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375</Words>
  <Application>Microsoft Office PowerPoint</Application>
  <PresentationFormat>On-screen Show (16:9)</PresentationFormat>
  <Paragraphs>54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6</cp:revision>
  <dcterms:modified xsi:type="dcterms:W3CDTF">2024-04-08T18:09:59Z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